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Instrument Sans Semi Bold"/>
      <p:regular r:id="rId24"/>
    </p:embeddedFont>
    <p:embeddedFont>
      <p:font typeface="Instrument Sans Semi Bold"/>
      <p:regular r:id="rId25"/>
    </p:embeddedFont>
    <p:embeddedFont>
      <p:font typeface="Instrument Sans Semi Bold"/>
      <p:regular r:id="rId26"/>
    </p:embeddedFont>
    <p:embeddedFont>
      <p:font typeface="Instrument Sans Semi Bold"/>
      <p:regular r:id="rId27"/>
    </p:embeddedFont>
    <p:embeddedFont>
      <p:font typeface="Instrument Sans Medium"/>
      <p:regular r:id="rId28"/>
    </p:embeddedFont>
    <p:embeddedFont>
      <p:font typeface="Instrument Sans Medium"/>
      <p:regular r:id="rId29"/>
    </p:embeddedFont>
    <p:embeddedFont>
      <p:font typeface="Instrument Sans Medium"/>
      <p:regular r:id="rId30"/>
    </p:embeddedFont>
    <p:embeddedFont>
      <p:font typeface="Instrument Sans Medium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Churnflix: Bank Churn Prediction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will introduce Churnflix, a machine learning powered application designed to predict and mitigate customer churn for financial institutions.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79032"/>
            <a:ext cx="13042821" cy="46714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229082"/>
            <a:ext cx="13042821" cy="47224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9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49504"/>
            <a:ext cx="13042821" cy="47305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273969"/>
            <a:ext cx="13042821" cy="46326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467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2846"/>
            <a:ext cx="7520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66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099" y="2251948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66938"/>
            <a:ext cx="2927747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preprocessing: Removed outliers using IsolationForest, scaled numeric features with StandardScaler, encoded categorical data via one-hot encoding, and selected the top 10 important features using SelectKBest.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66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45844" y="2251948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22583" y="2166938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training: Used an XGBoost Classifier, optimized via Grid Search, applied SMOTE to handle class imbalance, and tuned hyperparameters for best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150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0357" y="6000036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915025"/>
            <a:ext cx="681930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explanation: Used XGBoost's built-in feature importance, permutation feature importance, and partial dependence plots (PDP) to visualize the influence of individual features on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680" y="534710"/>
            <a:ext cx="11376779" cy="6298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680" y="7124700"/>
            <a:ext cx="4862036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endParaRPr lang="en-US" sz="3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65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Contributors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3544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698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Vangelis Diaskoufis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69403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George Birmpakos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498705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Kostas Kalentzis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11203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4563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Vasilis Katsikas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480" y="2804160"/>
            <a:ext cx="4663440" cy="2621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Deliverables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Functional Web App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predictions for churn probability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44134" y="3559135"/>
            <a:ext cx="3123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Trained XGBoost Model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accuracy for churn prediction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intelligence for financial institutions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Explanations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Churn probability and key feature explanations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99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489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4269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Modern UI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03311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Netflix-inspired dark-themed interface for user-friendliness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174890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2542699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3387447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AI-driven customer churn prediction using XGBoost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174890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254269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 Reports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303311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reports for analyzing business insights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5659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95038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FastAPI Backend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440805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backend for handling ML predictions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1: User 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634734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user provides key financial details (e.g., Credit Score, Age, Balance)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505200"/>
            <a:ext cx="3257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2: Model Prediction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399561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backend processes the input using a trained XGBoost model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4866084"/>
            <a:ext cx="3033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3: Churn Forecast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535650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predicts whether the customer is likely to churn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8022" y="6226969"/>
            <a:ext cx="3624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4: Feature Importance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268022" y="671738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 explains which features had the most impact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059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Reduce Customer Loss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at-risk customers early to minimize churn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Increase Retention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personalized marketing campaigns &amp; offers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Explainable AI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XGBoost feature importance to understand churn drivers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9599"/>
            <a:ext cx="11221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Distribution and Churn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9685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majority of customers (80%) remained with the bank.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Churn Rate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39685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Only 20% of customers (2,000 individuals) churned.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72007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3968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suggests a high level of customer satisfaction among those who stayed.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6985"/>
            <a:ext cx="7520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9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Gender Distribution: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54% male, 46% female. This indicates a relatively balanced customer base.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515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Groups: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Customers aged 35-55 have the highest churn rate. This highlights a potential area for targeted retention efforts.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Holdings: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Customers with fewer products exhibit higher churn probabilities. This suggests a need to incentivize product diversification.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01566"/>
            <a:ext cx="13042821" cy="60264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11116"/>
            <a:ext cx="13042583" cy="56073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07475"/>
            <a:ext cx="13042821" cy="4814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2025-02-22T13:23:33Z</dcterms:created>
  <dcterms:modified xsi:type="dcterms:W3CDTF">2025-02-22T13:23:33Z</dcterms:modified>
</cp:coreProperties>
</file>